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964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903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400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2981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3508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289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857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09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609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535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9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F1A3F-D5A8-4C13-96F9-72AD7B764D5F}" type="datetimeFigureOut">
              <a:rPr lang="he-IL" smtClean="0"/>
              <a:t>ה'/כסלו/תשע"ט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C1FE2-0950-4A9D-A277-2ADFEF769D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677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גזירת מסך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212" y="0"/>
            <a:ext cx="57515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31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Office PowerPoint</Application>
  <PresentationFormat>‫הצגה על המסך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יצחק הרוש</dc:creator>
  <cp:lastModifiedBy>יצחק הרוש</cp:lastModifiedBy>
  <cp:revision>1</cp:revision>
  <dcterms:created xsi:type="dcterms:W3CDTF">2018-11-13T15:31:31Z</dcterms:created>
  <dcterms:modified xsi:type="dcterms:W3CDTF">2018-11-13T15:37:28Z</dcterms:modified>
</cp:coreProperties>
</file>